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8" d="100"/>
          <a:sy n="48" d="100"/>
        </p:scale>
        <p:origin x="1364" y="4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5932B7-B81D-4BD4-9141-1FC4C3BB99A5}"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2494888130"/>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5932B7-B81D-4BD4-9141-1FC4C3BB99A5}"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334098509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5932B7-B81D-4BD4-9141-1FC4C3BB99A5}"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3391318469"/>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5932B7-B81D-4BD4-9141-1FC4C3BB99A5}"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118222359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5932B7-B81D-4BD4-9141-1FC4C3BB99A5}"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73600161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5932B7-B81D-4BD4-9141-1FC4C3BB99A5}" type="datetimeFigureOut">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210396008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5932B7-B81D-4BD4-9141-1FC4C3BB99A5}" type="datetimeFigureOut">
              <a:rPr lang="en-US" smtClean="0"/>
              <a:t>1/11/2019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141354424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5932B7-B81D-4BD4-9141-1FC4C3BB99A5}" type="datetimeFigureOut">
              <a:rPr lang="en-US" smtClean="0"/>
              <a:t>1/11/2019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1273275966"/>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932B7-B81D-4BD4-9141-1FC4C3BB99A5}" type="datetimeFigureOut">
              <a:rPr lang="en-US" smtClean="0"/>
              <a:t>1/11/2019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284387576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5932B7-B81D-4BD4-9141-1FC4C3BB99A5}" type="datetimeFigureOut">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290707791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5932B7-B81D-4BD4-9141-1FC4C3BB99A5}" type="datetimeFigureOut">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7C8816-A919-4352-ACC0-76556E33F6D0}" type="slidenum">
              <a:rPr lang="en-US" smtClean="0"/>
              <a:t>‹#›</a:t>
            </a:fld>
            <a:endParaRPr lang="en-US"/>
          </a:p>
        </p:txBody>
      </p:sp>
    </p:spTree>
    <p:extLst>
      <p:ext uri="{BB962C8B-B14F-4D97-AF65-F5344CB8AC3E}">
        <p14:creationId xmlns:p14="http://schemas.microsoft.com/office/powerpoint/2010/main" val="240424807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932B7-B81D-4BD4-9141-1FC4C3BB99A5}" type="datetimeFigureOut">
              <a:rPr lang="en-US" smtClean="0"/>
              <a:t>1/11/2019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7C8816-A919-4352-ACC0-76556E33F6D0}" type="slidenum">
              <a:rPr lang="en-US" smtClean="0"/>
              <a:t>‹#›</a:t>
            </a:fld>
            <a:endParaRPr lang="en-US"/>
          </a:p>
        </p:txBody>
      </p:sp>
    </p:spTree>
    <p:extLst>
      <p:ext uri="{BB962C8B-B14F-4D97-AF65-F5344CB8AC3E}">
        <p14:creationId xmlns:p14="http://schemas.microsoft.com/office/powerpoint/2010/main" val="36411087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advTm="4000"/>
    </mc:Choice>
    <mc:Fallback>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B94A-BC32-4188-95F5-C227B863C857}"/>
              </a:ext>
            </a:extLst>
          </p:cNvPr>
          <p:cNvSpPr>
            <a:spLocks noGrp="1"/>
          </p:cNvSpPr>
          <p:nvPr>
            <p:ph type="title"/>
          </p:nvPr>
        </p:nvSpPr>
        <p:spPr>
          <a:xfrm>
            <a:off x="838200" y="480060"/>
            <a:ext cx="10515600" cy="1325563"/>
          </a:xfrm>
        </p:spPr>
        <p:txBody>
          <a:bodyPr>
            <a:noAutofit/>
          </a:bodyPr>
          <a:lstStyle/>
          <a:p>
            <a:pPr algn="ctr"/>
            <a:r>
              <a:rPr lang="en-US" sz="6600" dirty="0"/>
              <a:t>Thanks for stopping by!</a:t>
            </a:r>
            <a:br>
              <a:rPr lang="en-US" sz="6600" dirty="0"/>
            </a:br>
            <a:r>
              <a:rPr lang="en-US" sz="6600" dirty="0"/>
              <a:t>Watch our story!</a:t>
            </a:r>
          </a:p>
        </p:txBody>
      </p:sp>
      <p:pic>
        <p:nvPicPr>
          <p:cNvPr id="4" name="Picture 3" descr="A close up of a sign&#10;&#10;Description automatically generated">
            <a:extLst>
              <a:ext uri="{FF2B5EF4-FFF2-40B4-BE49-F238E27FC236}">
                <a16:creationId xmlns:a16="http://schemas.microsoft.com/office/drawing/2014/main" id="{56592CE2-9308-4325-A4E6-966C129E3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805623"/>
            <a:ext cx="6858000" cy="6858000"/>
          </a:xfrm>
          <a:prstGeom prst="rect">
            <a:avLst/>
          </a:prstGeom>
        </p:spPr>
      </p:pic>
      <p:pic>
        <p:nvPicPr>
          <p:cNvPr id="8" name="02 Better When I'm Dancin'">
            <a:hlinkClick r:id="" action="ppaction://media"/>
            <a:extLst>
              <a:ext uri="{FF2B5EF4-FFF2-40B4-BE49-F238E27FC236}">
                <a16:creationId xmlns:a16="http://schemas.microsoft.com/office/drawing/2014/main" id="{298004E0-9F05-48B6-AF2F-AC41DE10A9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9931" y="6174740"/>
            <a:ext cx="406400" cy="406400"/>
          </a:xfrm>
          <a:prstGeom prst="rect">
            <a:avLst/>
          </a:prstGeom>
        </p:spPr>
      </p:pic>
    </p:spTree>
    <p:extLst>
      <p:ext uri="{BB962C8B-B14F-4D97-AF65-F5344CB8AC3E}">
        <p14:creationId xmlns:p14="http://schemas.microsoft.com/office/powerpoint/2010/main" val="214927659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a16="http://schemas.microsoft.com/office/drawing/2014/main" id="{864A71FD-2FA2-497B-B32E-83329474FEA6}"/>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4654A4F-5B60-4049-A2DD-9DAE64111203}"/>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anchor="ctr">
            <a:normAutofit fontScale="90000"/>
          </a:bodyPr>
          <a:lstStyle/>
          <a:p>
            <a:pPr algn="ctr"/>
            <a:r>
              <a:rPr lang="en-US" sz="2800" dirty="0">
                <a:solidFill>
                  <a:srgbClr val="FFFFFF"/>
                </a:solidFill>
              </a:rPr>
              <a:t>In July 2018, it got so big we split into two camps!</a:t>
            </a:r>
          </a:p>
        </p:txBody>
      </p:sp>
    </p:spTree>
    <p:extLst>
      <p:ext uri="{BB962C8B-B14F-4D97-AF65-F5344CB8AC3E}">
        <p14:creationId xmlns:p14="http://schemas.microsoft.com/office/powerpoint/2010/main" val="222683080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sport, athletic game, racket&#10;&#10;Description automatically generated">
            <a:extLst>
              <a:ext uri="{FF2B5EF4-FFF2-40B4-BE49-F238E27FC236}">
                <a16:creationId xmlns:a16="http://schemas.microsoft.com/office/drawing/2014/main" id="{EE40F055-FE61-4A90-9540-3ABDD99F2F16}"/>
              </a:ext>
            </a:extLst>
          </p:cNvPr>
          <p:cNvPicPr>
            <a:picLocks noChangeAspect="1"/>
          </p:cNvPicPr>
          <p:nvPr/>
        </p:nvPicPr>
        <p:blipFill rotWithShape="1">
          <a:blip r:embed="rId2">
            <a:extLst>
              <a:ext uri="{28A0092B-C50C-407E-A947-70E740481C1C}">
                <a14:useLocalDpi xmlns:a14="http://schemas.microsoft.com/office/drawing/2010/main" val="0"/>
              </a:ext>
            </a:extLst>
          </a:blip>
          <a:srcRect t="13904" b="1510"/>
          <a:stretch/>
        </p:blipFill>
        <p:spPr>
          <a:xfrm>
            <a:off x="20" y="10"/>
            <a:ext cx="12191980" cy="6857990"/>
          </a:xfrm>
          <a:prstGeom prst="rect">
            <a:avLst/>
          </a:prstGeom>
        </p:spPr>
      </p:pic>
      <p:sp>
        <p:nvSpPr>
          <p:cNvPr id="2" name="Title 1">
            <a:extLst>
              <a:ext uri="{FF2B5EF4-FFF2-40B4-BE49-F238E27FC236}">
                <a16:creationId xmlns:a16="http://schemas.microsoft.com/office/drawing/2014/main" id="{C2818901-786D-4F60-A030-07BF38C28CDD}"/>
              </a:ext>
            </a:extLst>
          </p:cNvPr>
          <p:cNvSpPr>
            <a:spLocks noGrp="1"/>
          </p:cNvSpPr>
          <p:nvPr>
            <p:ph type="title"/>
          </p:nvPr>
        </p:nvSpPr>
        <p:spPr>
          <a:xfrm>
            <a:off x="7875765" y="3617844"/>
            <a:ext cx="3839135" cy="2914684"/>
          </a:xfrm>
          <a:prstGeom prst="ellipse">
            <a:avLst/>
          </a:prstGeom>
          <a:solidFill>
            <a:srgbClr val="231815"/>
          </a:solidFill>
          <a:ln w="174625" cmpd="thinThick">
            <a:solidFill>
              <a:srgbClr val="231815"/>
            </a:solidFill>
          </a:ln>
        </p:spPr>
        <p:txBody>
          <a:bodyPr anchor="ctr">
            <a:normAutofit/>
          </a:bodyPr>
          <a:lstStyle/>
          <a:p>
            <a:pPr algn="ctr"/>
            <a:r>
              <a:rPr lang="en-US" sz="2800" dirty="0">
                <a:solidFill>
                  <a:srgbClr val="FFFFFF"/>
                </a:solidFill>
              </a:rPr>
              <a:t>Then we got requests from all across the state to start a camp there!</a:t>
            </a:r>
          </a:p>
        </p:txBody>
      </p:sp>
    </p:spTree>
    <p:extLst>
      <p:ext uri="{BB962C8B-B14F-4D97-AF65-F5344CB8AC3E}">
        <p14:creationId xmlns:p14="http://schemas.microsoft.com/office/powerpoint/2010/main" val="73118129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holding, woman, indoor&#10;&#10;Description automatically generated">
            <a:extLst>
              <a:ext uri="{FF2B5EF4-FFF2-40B4-BE49-F238E27FC236}">
                <a16:creationId xmlns:a16="http://schemas.microsoft.com/office/drawing/2014/main" id="{8AC11174-A730-497C-87BD-C13CE12C03DD}"/>
              </a:ext>
            </a:extLst>
          </p:cNvPr>
          <p:cNvPicPr>
            <a:picLocks noChangeAspect="1"/>
          </p:cNvPicPr>
          <p:nvPr/>
        </p:nvPicPr>
        <p:blipFill rotWithShape="1">
          <a:blip r:embed="rId2">
            <a:extLst>
              <a:ext uri="{28A0092B-C50C-407E-A947-70E740481C1C}">
                <a14:useLocalDpi xmlns:a14="http://schemas.microsoft.com/office/drawing/2010/main" val="0"/>
              </a:ext>
            </a:extLst>
          </a:blip>
          <a:srcRect t="3834" b="11580"/>
          <a:stretch/>
        </p:blipFill>
        <p:spPr>
          <a:xfrm>
            <a:off x="20" y="10"/>
            <a:ext cx="12191980" cy="6857990"/>
          </a:xfrm>
          <a:prstGeom prst="rect">
            <a:avLst/>
          </a:prstGeom>
        </p:spPr>
      </p:pic>
      <p:sp>
        <p:nvSpPr>
          <p:cNvPr id="2" name="Title 1">
            <a:extLst>
              <a:ext uri="{FF2B5EF4-FFF2-40B4-BE49-F238E27FC236}">
                <a16:creationId xmlns:a16="http://schemas.microsoft.com/office/drawing/2014/main" id="{89109857-1EFF-4232-B162-D2F273DABA66}"/>
              </a:ext>
            </a:extLst>
          </p:cNvPr>
          <p:cNvSpPr>
            <a:spLocks noGrp="1"/>
          </p:cNvSpPr>
          <p:nvPr>
            <p:ph type="title"/>
          </p:nvPr>
        </p:nvSpPr>
        <p:spPr>
          <a:xfrm>
            <a:off x="202758" y="146437"/>
            <a:ext cx="3415085" cy="2875059"/>
          </a:xfrm>
          <a:prstGeom prst="ellipse">
            <a:avLst/>
          </a:prstGeom>
          <a:solidFill>
            <a:srgbClr val="231815"/>
          </a:solidFill>
          <a:ln w="174625" cmpd="thinThick">
            <a:solidFill>
              <a:srgbClr val="231815"/>
            </a:solidFill>
          </a:ln>
        </p:spPr>
        <p:txBody>
          <a:bodyPr anchor="ctr">
            <a:normAutofit fontScale="90000"/>
          </a:bodyPr>
          <a:lstStyle/>
          <a:p>
            <a:pPr algn="ctr"/>
            <a:r>
              <a:rPr lang="en-US" sz="2800" dirty="0">
                <a:solidFill>
                  <a:srgbClr val="FFFFFF"/>
                </a:solidFill>
              </a:rPr>
              <a:t>This summer we will be all across  Wisconsin and Minnesota running camps!</a:t>
            </a:r>
          </a:p>
        </p:txBody>
      </p:sp>
    </p:spTree>
    <p:extLst>
      <p:ext uri="{BB962C8B-B14F-4D97-AF65-F5344CB8AC3E}">
        <p14:creationId xmlns:p14="http://schemas.microsoft.com/office/powerpoint/2010/main" val="348960587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7C499A14-9738-4F68-B1BA-F56D8864684E}"/>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F3C7C4E-3ADE-47B4-8EB4-BC073BC3103F}"/>
              </a:ext>
            </a:extLst>
          </p:cNvPr>
          <p:cNvSpPr>
            <a:spLocks noGrp="1"/>
          </p:cNvSpPr>
          <p:nvPr>
            <p:ph type="title"/>
          </p:nvPr>
        </p:nvSpPr>
        <p:spPr>
          <a:xfrm>
            <a:off x="7160148" y="3847107"/>
            <a:ext cx="4435503" cy="2709275"/>
          </a:xfrm>
          <a:prstGeom prst="ellipse">
            <a:avLst/>
          </a:prstGeom>
          <a:solidFill>
            <a:srgbClr val="231815"/>
          </a:solidFill>
          <a:ln w="174625" cmpd="thinThick">
            <a:solidFill>
              <a:srgbClr val="231815"/>
            </a:solidFill>
          </a:ln>
        </p:spPr>
        <p:txBody>
          <a:bodyPr anchor="ctr">
            <a:normAutofit fontScale="90000"/>
          </a:bodyPr>
          <a:lstStyle/>
          <a:p>
            <a:pPr algn="ctr"/>
            <a:r>
              <a:rPr lang="en-US" sz="2800" dirty="0">
                <a:solidFill>
                  <a:srgbClr val="FFFFFF"/>
                </a:solidFill>
              </a:rPr>
              <a:t>Camps are typically three 2-hour days long where we learn a show that we perform at the end!</a:t>
            </a:r>
          </a:p>
        </p:txBody>
      </p:sp>
    </p:spTree>
    <p:extLst>
      <p:ext uri="{BB962C8B-B14F-4D97-AF65-F5344CB8AC3E}">
        <p14:creationId xmlns:p14="http://schemas.microsoft.com/office/powerpoint/2010/main" val="215323828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tanding in front of a crowd posing for the camera&#10;&#10;Description automatically generated">
            <a:extLst>
              <a:ext uri="{FF2B5EF4-FFF2-40B4-BE49-F238E27FC236}">
                <a16:creationId xmlns:a16="http://schemas.microsoft.com/office/drawing/2014/main" id="{471B0F39-8F40-495D-9C03-FB805BED7C06}"/>
              </a:ext>
            </a:extLst>
          </p:cNvPr>
          <p:cNvPicPr>
            <a:picLocks noChangeAspect="1"/>
          </p:cNvPicPr>
          <p:nvPr/>
        </p:nvPicPr>
        <p:blipFill rotWithShape="1">
          <a:blip r:embed="rId2">
            <a:extLst>
              <a:ext uri="{28A0092B-C50C-407E-A947-70E740481C1C}">
                <a14:useLocalDpi xmlns:a14="http://schemas.microsoft.com/office/drawing/2010/main" val="0"/>
              </a:ext>
            </a:extLst>
          </a:blip>
          <a:srcRect t="8400" b="7331"/>
          <a:stretch/>
        </p:blipFill>
        <p:spPr>
          <a:xfrm>
            <a:off x="0" y="10"/>
            <a:ext cx="12191980" cy="6857990"/>
          </a:xfrm>
          <a:prstGeom prst="rect">
            <a:avLst/>
          </a:prstGeom>
        </p:spPr>
      </p:pic>
      <p:sp>
        <p:nvSpPr>
          <p:cNvPr id="2" name="Title 1">
            <a:extLst>
              <a:ext uri="{FF2B5EF4-FFF2-40B4-BE49-F238E27FC236}">
                <a16:creationId xmlns:a16="http://schemas.microsoft.com/office/drawing/2014/main" id="{83732A51-7035-43B4-9E4A-F949F043B0A8}"/>
              </a:ext>
            </a:extLst>
          </p:cNvPr>
          <p:cNvSpPr>
            <a:spLocks noGrp="1"/>
          </p:cNvSpPr>
          <p:nvPr>
            <p:ph type="title"/>
          </p:nvPr>
        </p:nvSpPr>
        <p:spPr>
          <a:xfrm>
            <a:off x="2532159" y="5049078"/>
            <a:ext cx="7127682" cy="1533807"/>
          </a:xfrm>
          <a:prstGeom prst="ellipse">
            <a:avLst/>
          </a:prstGeom>
          <a:solidFill>
            <a:srgbClr val="231815"/>
          </a:solidFill>
          <a:ln w="174625" cmpd="thinThick">
            <a:solidFill>
              <a:srgbClr val="231815"/>
            </a:solidFill>
          </a:ln>
        </p:spPr>
        <p:txBody>
          <a:bodyPr anchor="ctr">
            <a:normAutofit/>
          </a:bodyPr>
          <a:lstStyle/>
          <a:p>
            <a:pPr algn="ctr"/>
            <a:r>
              <a:rPr lang="en-US" sz="2800" dirty="0">
                <a:solidFill>
                  <a:srgbClr val="FFFFFF"/>
                </a:solidFill>
              </a:rPr>
              <a:t>See our flyers about how you can help! Thanks for your support!</a:t>
            </a:r>
          </a:p>
        </p:txBody>
      </p:sp>
    </p:spTree>
    <p:extLst>
      <p:ext uri="{BB962C8B-B14F-4D97-AF65-F5344CB8AC3E}">
        <p14:creationId xmlns:p14="http://schemas.microsoft.com/office/powerpoint/2010/main" val="426969785"/>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FDC8BE-191C-43C2-9012-B0B0D53C66BA}"/>
              </a:ext>
            </a:extLst>
          </p:cNvPr>
          <p:cNvSpPr>
            <a:spLocks noGrp="1"/>
          </p:cNvSpPr>
          <p:nvPr>
            <p:ph type="title"/>
          </p:nvPr>
        </p:nvSpPr>
        <p:spPr>
          <a:xfrm>
            <a:off x="838200" y="2447925"/>
            <a:ext cx="10515600" cy="1325563"/>
          </a:xfrm>
        </p:spPr>
        <p:txBody>
          <a:bodyPr>
            <a:noAutofit/>
          </a:bodyPr>
          <a:lstStyle/>
          <a:p>
            <a:r>
              <a:rPr lang="en-US" sz="5400" dirty="0"/>
              <a:t>Abilities in Harmony started when our director met and fell in love with two awesome children who love to sing and dance that also happen to have Down Syndrome and Autism!</a:t>
            </a:r>
          </a:p>
        </p:txBody>
      </p:sp>
    </p:spTree>
    <p:extLst>
      <p:ext uri="{BB962C8B-B14F-4D97-AF65-F5344CB8AC3E}">
        <p14:creationId xmlns:p14="http://schemas.microsoft.com/office/powerpoint/2010/main" val="194933083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12FF-A4AD-4950-B3FE-D6CC10643E62}"/>
              </a:ext>
            </a:extLst>
          </p:cNvPr>
          <p:cNvSpPr>
            <a:spLocks noGrp="1"/>
          </p:cNvSpPr>
          <p:nvPr>
            <p:ph type="title"/>
          </p:nvPr>
        </p:nvSpPr>
        <p:spPr>
          <a:xfrm>
            <a:off x="838200" y="2384425"/>
            <a:ext cx="10515600" cy="1325563"/>
          </a:xfrm>
        </p:spPr>
        <p:txBody>
          <a:bodyPr>
            <a:noAutofit/>
          </a:bodyPr>
          <a:lstStyle/>
          <a:p>
            <a:pPr algn="ctr"/>
            <a:r>
              <a:rPr lang="en-US" sz="5400" dirty="0"/>
              <a:t>That inspired her to start a camp for middle and high school students of all abilities to experience the joy of show choir!</a:t>
            </a:r>
          </a:p>
        </p:txBody>
      </p:sp>
    </p:spTree>
    <p:extLst>
      <p:ext uri="{BB962C8B-B14F-4D97-AF65-F5344CB8AC3E}">
        <p14:creationId xmlns:p14="http://schemas.microsoft.com/office/powerpoint/2010/main" val="76097984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680A6-C5EE-4AA8-B9C8-B877677C5390}"/>
              </a:ext>
            </a:extLst>
          </p:cNvPr>
          <p:cNvSpPr>
            <a:spLocks noGrp="1"/>
          </p:cNvSpPr>
          <p:nvPr>
            <p:ph type="title"/>
          </p:nvPr>
        </p:nvSpPr>
        <p:spPr>
          <a:xfrm>
            <a:off x="838200" y="57918"/>
            <a:ext cx="10515600" cy="1325563"/>
          </a:xfrm>
        </p:spPr>
        <p:txBody>
          <a:bodyPr/>
          <a:lstStyle/>
          <a:p>
            <a:pPr algn="ctr"/>
            <a:r>
              <a:rPr lang="en-US" dirty="0"/>
              <a:t>Which led to the first camp in July 2017 with eight participants!</a:t>
            </a:r>
          </a:p>
        </p:txBody>
      </p:sp>
      <p:pic>
        <p:nvPicPr>
          <p:cNvPr id="4" name="Picture 3" descr="A group of people standing in front of a crowd&#10;&#10;Description automatically generated">
            <a:extLst>
              <a:ext uri="{FF2B5EF4-FFF2-40B4-BE49-F238E27FC236}">
                <a16:creationId xmlns:a16="http://schemas.microsoft.com/office/drawing/2014/main" id="{1E5CD78F-BB7B-4C63-B890-5557D3EFC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3481"/>
            <a:ext cx="12192000" cy="5474519"/>
          </a:xfrm>
          <a:prstGeom prst="rect">
            <a:avLst/>
          </a:prstGeom>
        </p:spPr>
      </p:pic>
    </p:spTree>
    <p:extLst>
      <p:ext uri="{BB962C8B-B14F-4D97-AF65-F5344CB8AC3E}">
        <p14:creationId xmlns:p14="http://schemas.microsoft.com/office/powerpoint/2010/main" val="263271198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around each other&#10;&#10;Description automatically generated">
            <a:extLst>
              <a:ext uri="{FF2B5EF4-FFF2-40B4-BE49-F238E27FC236}">
                <a16:creationId xmlns:a16="http://schemas.microsoft.com/office/drawing/2014/main" id="{102D8C44-CBB2-43C3-9B0C-86923FA1CBDA}"/>
              </a:ext>
            </a:extLst>
          </p:cNvPr>
          <p:cNvPicPr>
            <a:picLocks noChangeAspect="1"/>
          </p:cNvPicPr>
          <p:nvPr/>
        </p:nvPicPr>
        <p:blipFill rotWithShape="1">
          <a:blip r:embed="rId2">
            <a:extLst>
              <a:ext uri="{28A0092B-C50C-407E-A947-70E740481C1C}">
                <a14:useLocalDpi xmlns:a14="http://schemas.microsoft.com/office/drawing/2010/main" val="0"/>
              </a:ext>
            </a:extLst>
          </a:blip>
          <a:srcRect t="5844" b="9886"/>
          <a:stretch/>
        </p:blipFill>
        <p:spPr>
          <a:xfrm>
            <a:off x="0" y="0"/>
            <a:ext cx="12191980" cy="6857990"/>
          </a:xfrm>
          <a:prstGeom prst="rect">
            <a:avLst/>
          </a:prstGeom>
        </p:spPr>
      </p:pic>
      <p:sp>
        <p:nvSpPr>
          <p:cNvPr id="2" name="Title 1">
            <a:extLst>
              <a:ext uri="{FF2B5EF4-FFF2-40B4-BE49-F238E27FC236}">
                <a16:creationId xmlns:a16="http://schemas.microsoft.com/office/drawing/2014/main" id="{E30196E1-1163-4994-8869-2FA191CDA044}"/>
              </a:ext>
            </a:extLst>
          </p:cNvPr>
          <p:cNvSpPr>
            <a:spLocks noGrp="1"/>
          </p:cNvSpPr>
          <p:nvPr>
            <p:ph type="title"/>
          </p:nvPr>
        </p:nvSpPr>
        <p:spPr>
          <a:xfrm>
            <a:off x="8909436" y="3873611"/>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r>
              <a:rPr lang="en-US" sz="2400" dirty="0">
                <a:solidFill>
                  <a:srgbClr val="FFFFFF"/>
                </a:solidFill>
              </a:rPr>
              <a:t>The camp was a big success, so we decided to have another…</a:t>
            </a:r>
          </a:p>
        </p:txBody>
      </p:sp>
    </p:spTree>
    <p:extLst>
      <p:ext uri="{BB962C8B-B14F-4D97-AF65-F5344CB8AC3E}">
        <p14:creationId xmlns:p14="http://schemas.microsoft.com/office/powerpoint/2010/main" val="3283635765"/>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C51EAADA-0890-4E45-A898-16A9B38D5115}"/>
              </a:ext>
            </a:extLst>
          </p:cNvPr>
          <p:cNvPicPr>
            <a:picLocks noChangeAspect="1"/>
          </p:cNvPicPr>
          <p:nvPr/>
        </p:nvPicPr>
        <p:blipFill rotWithShape="1">
          <a:blip r:embed="rId2">
            <a:extLst>
              <a:ext uri="{28A0092B-C50C-407E-A947-70E740481C1C}">
                <a14:useLocalDpi xmlns:a14="http://schemas.microsoft.com/office/drawing/2010/main" val="0"/>
              </a:ext>
            </a:extLst>
          </a:blip>
          <a:srcRect t="10596" b="5135"/>
          <a:stretch/>
        </p:blipFill>
        <p:spPr>
          <a:xfrm>
            <a:off x="20" y="10"/>
            <a:ext cx="12191980" cy="6857990"/>
          </a:xfrm>
          <a:prstGeom prst="rect">
            <a:avLst/>
          </a:prstGeom>
        </p:spPr>
      </p:pic>
      <p:sp>
        <p:nvSpPr>
          <p:cNvPr id="2" name="Title 1">
            <a:extLst>
              <a:ext uri="{FF2B5EF4-FFF2-40B4-BE49-F238E27FC236}">
                <a16:creationId xmlns:a16="http://schemas.microsoft.com/office/drawing/2014/main" id="{AAA7B03B-EB01-43A7-8932-7718B5C72355}"/>
              </a:ext>
            </a:extLst>
          </p:cNvPr>
          <p:cNvSpPr>
            <a:spLocks noGrp="1"/>
          </p:cNvSpPr>
          <p:nvPr>
            <p:ph type="title"/>
          </p:nvPr>
        </p:nvSpPr>
        <p:spPr>
          <a:xfrm>
            <a:off x="401541" y="292210"/>
            <a:ext cx="4051190" cy="3136790"/>
          </a:xfrm>
          <a:prstGeom prst="ellipse">
            <a:avLst/>
          </a:prstGeom>
          <a:solidFill>
            <a:srgbClr val="231815"/>
          </a:solidFill>
          <a:ln w="174625" cmpd="thinThick">
            <a:solidFill>
              <a:srgbClr val="231815"/>
            </a:solidFill>
          </a:ln>
        </p:spPr>
        <p:txBody>
          <a:bodyPr anchor="ctr">
            <a:normAutofit/>
          </a:bodyPr>
          <a:lstStyle/>
          <a:p>
            <a:pPr algn="ctr"/>
            <a:r>
              <a:rPr lang="en-US" sz="2800" dirty="0">
                <a:solidFill>
                  <a:srgbClr val="FFFFFF"/>
                </a:solidFill>
              </a:rPr>
              <a:t>Our second camp was in February 2018 with double the campers!</a:t>
            </a:r>
          </a:p>
        </p:txBody>
      </p:sp>
    </p:spTree>
    <p:extLst>
      <p:ext uri="{BB962C8B-B14F-4D97-AF65-F5344CB8AC3E}">
        <p14:creationId xmlns:p14="http://schemas.microsoft.com/office/powerpoint/2010/main" val="237920035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posing for a picture&#10;&#10;Description automatically generated">
            <a:extLst>
              <a:ext uri="{FF2B5EF4-FFF2-40B4-BE49-F238E27FC236}">
                <a16:creationId xmlns:a16="http://schemas.microsoft.com/office/drawing/2014/main" id="{CA369442-247C-4BC2-8681-63ECAF1920B6}"/>
              </a:ext>
            </a:extLst>
          </p:cNvPr>
          <p:cNvPicPr>
            <a:picLocks noChangeAspect="1"/>
          </p:cNvPicPr>
          <p:nvPr/>
        </p:nvPicPr>
        <p:blipFill rotWithShape="1">
          <a:blip r:embed="rId2">
            <a:extLst>
              <a:ext uri="{28A0092B-C50C-407E-A947-70E740481C1C}">
                <a14:useLocalDpi xmlns:a14="http://schemas.microsoft.com/office/drawing/2010/main" val="0"/>
              </a:ext>
            </a:extLst>
          </a:blip>
          <a:srcRect t="3114" b="12617"/>
          <a:stretch/>
        </p:blipFill>
        <p:spPr>
          <a:xfrm>
            <a:off x="20" y="10"/>
            <a:ext cx="12191980" cy="6857990"/>
          </a:xfrm>
          <a:prstGeom prst="rect">
            <a:avLst/>
          </a:prstGeom>
        </p:spPr>
      </p:pic>
      <p:sp>
        <p:nvSpPr>
          <p:cNvPr id="10" name="Title 9">
            <a:extLst>
              <a:ext uri="{FF2B5EF4-FFF2-40B4-BE49-F238E27FC236}">
                <a16:creationId xmlns:a16="http://schemas.microsoft.com/office/drawing/2014/main" id="{7B26E38F-2C0A-4DC6-9D2A-D9E5D19AB35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63860281"/>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96A676-5946-4CB6-B74C-9350A539ABF1}"/>
              </a:ext>
            </a:extLst>
          </p:cNvPr>
          <p:cNvPicPr>
            <a:picLocks noChangeAspect="1"/>
          </p:cNvPicPr>
          <p:nvPr/>
        </p:nvPicPr>
        <p:blipFill rotWithShape="1">
          <a:blip r:embed="rId2"/>
          <a:srcRect t="3193" b="34307"/>
          <a:stretch/>
        </p:blipFill>
        <p:spPr>
          <a:xfrm>
            <a:off x="20" y="10"/>
            <a:ext cx="12191980" cy="6857990"/>
          </a:xfrm>
          <a:prstGeom prst="rect">
            <a:avLst/>
          </a:prstGeom>
        </p:spPr>
      </p:pic>
    </p:spTree>
    <p:extLst>
      <p:ext uri="{BB962C8B-B14F-4D97-AF65-F5344CB8AC3E}">
        <p14:creationId xmlns:p14="http://schemas.microsoft.com/office/powerpoint/2010/main" val="2246936143"/>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01116F-A844-4921-977E-B293D830F8A7}"/>
              </a:ext>
            </a:extLst>
          </p:cNvPr>
          <p:cNvPicPr>
            <a:picLocks noChangeAspect="1"/>
          </p:cNvPicPr>
          <p:nvPr/>
        </p:nvPicPr>
        <p:blipFill rotWithShape="1">
          <a:blip r:embed="rId2"/>
          <a:srcRect l="3497" r="8947"/>
          <a:stretch/>
        </p:blipFill>
        <p:spPr>
          <a:xfrm>
            <a:off x="20" y="10"/>
            <a:ext cx="12191980" cy="6857990"/>
          </a:xfrm>
          <a:prstGeom prst="rect">
            <a:avLst/>
          </a:prstGeom>
        </p:spPr>
      </p:pic>
      <p:sp>
        <p:nvSpPr>
          <p:cNvPr id="5" name="Title 4">
            <a:extLst>
              <a:ext uri="{FF2B5EF4-FFF2-40B4-BE49-F238E27FC236}">
                <a16:creationId xmlns:a16="http://schemas.microsoft.com/office/drawing/2014/main" id="{6245DC6A-924E-4883-8AC1-6F2E49A342A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5254244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22</TotalTime>
  <Words>175</Words>
  <Application>Microsoft Office PowerPoint</Application>
  <PresentationFormat>Widescreen</PresentationFormat>
  <Paragraphs>11</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Thanks for stopping by! Watch our story!</vt:lpstr>
      <vt:lpstr>Abilities in Harmony started when our director met and fell in love with two awesome children who love to sing and dance that also happen to have Down Syndrome and Autism!</vt:lpstr>
      <vt:lpstr>That inspired her to start a camp for middle and high school students of all abilities to experience the joy of show choir!</vt:lpstr>
      <vt:lpstr>Which led to the first camp in July 2017 with eight participants!</vt:lpstr>
      <vt:lpstr>The camp was a big success, so we decided to have another…</vt:lpstr>
      <vt:lpstr>Our second camp was in February 2018 with double the campers!</vt:lpstr>
      <vt:lpstr>PowerPoint Presentation</vt:lpstr>
      <vt:lpstr>PowerPoint Presentation</vt:lpstr>
      <vt:lpstr>PowerPoint Presentation</vt:lpstr>
      <vt:lpstr>In July 2018, it got so big we split into two camps!</vt:lpstr>
      <vt:lpstr>Then we got requests from all across the state to start a camp there!</vt:lpstr>
      <vt:lpstr>This summer we will be all across  Wisconsin and Minnesota running camps!</vt:lpstr>
      <vt:lpstr>Camps are typically three 2-hour days long where we learn a show that we perform at the end!</vt:lpstr>
      <vt:lpstr>See our flyers about how you can help! Thanks for your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Thanks for stopping! Watch our story!</dc:title>
  <dc:creator>Sierra Lyon</dc:creator>
  <cp:lastModifiedBy>Sierra Lyon</cp:lastModifiedBy>
  <cp:revision>3</cp:revision>
  <dcterms:created xsi:type="dcterms:W3CDTF">2019-01-11T18:54:18Z</dcterms:created>
  <dcterms:modified xsi:type="dcterms:W3CDTF">2019-01-11T19:16:20Z</dcterms:modified>
</cp:coreProperties>
</file>